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944688" cy="6121400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1032" y="-5496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D7A02AE-D1FD-4E43-6351-1BBD0AD71F7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4D631775-82AB-FE39-072A-7E108FAB3BD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A6DC55A2-6359-216C-4D22-FED006973E1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81113" y="365125"/>
            <a:ext cx="5810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A1A2A437-7B05-F42F-B066-B6F9AB9AF8E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1C30BB99-5E48-01AC-7D14-7784A328BCB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B0849E55-1A66-BCA8-EBA4-CEAFAF3F66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91A885B-CB53-41DD-AC0A-71CF5C79D71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293F1180-D2BD-409B-3E9F-69DC141798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BA19CAF2-BE77-4404-AE2E-AD4FFA3E7F11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2B1DB276-CE0C-F28D-619E-F2115E4BAA2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F1EA37C6-D96E-B22E-C120-9070A3DCDF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50530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17500" rtl="0" eaLnBrk="0" fontAlgn="base" hangingPunct="0">
        <a:spcBef>
          <a:spcPct val="0"/>
        </a:spcBef>
        <a:spcAft>
          <a:spcPct val="0"/>
        </a:spcAft>
        <a:defRPr kumimoji="1" sz="1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19063" indent="-119063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0350" indent="-10001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396875" indent="-79375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58800" indent="-8096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80963" algn="l" defTabSz="317500" rtl="0" eaLnBrk="0" fontAlgn="base" hangingPunct="0">
        <a:spcBef>
          <a:spcPct val="20000"/>
        </a:spcBef>
        <a:spcAft>
          <a:spcPct val="0"/>
        </a:spcAft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88" userDrawn="1">
          <p15:clr>
            <a:srgbClr val="F26B43"/>
          </p15:clr>
        </p15:guide>
        <p15:guide id="3" pos="68" userDrawn="1">
          <p15:clr>
            <a:srgbClr val="F26B43"/>
          </p15:clr>
        </p15:guide>
        <p15:guide id="4" pos="1157" userDrawn="1">
          <p15:clr>
            <a:srgbClr val="F26B43"/>
          </p15:clr>
        </p15:guide>
        <p15:guide id="5" orient="horz" pos="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10012</dc:creator>
  <cp:lastModifiedBy>G12518</cp:lastModifiedBy>
  <cp:revision>21</cp:revision>
  <dcterms:created xsi:type="dcterms:W3CDTF">2011-04-13T05:25:09Z</dcterms:created>
  <dcterms:modified xsi:type="dcterms:W3CDTF">2023-08-11T18:08:38Z</dcterms:modified>
</cp:coreProperties>
</file>